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C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808759-5563-CA4E-85AD-F1758EA7646A}" v="100" dt="2025-12-09T20:01:58.6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66"/>
    <p:restoredTop sz="94762"/>
  </p:normalViewPr>
  <p:slideViewPr>
    <p:cSldViewPr snapToGrid="0">
      <p:cViewPr varScale="1">
        <p:scale>
          <a:sx n="60" d="100"/>
          <a:sy n="60" d="100"/>
        </p:scale>
        <p:origin x="309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242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673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868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273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040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672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1/14/26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892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1/14/26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687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1/14/26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287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510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5C649-3F2A-B444-BBBD-A4DB855B4C2E}" type="datetimeFigureOut">
              <a:rPr lang="en-US" smtClean="0"/>
              <a:t>1/14/26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0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C65C649-3F2A-B444-BBBD-A4DB855B4C2E}" type="datetimeFigureOut">
              <a:rPr lang="en-US" smtClean="0"/>
              <a:t>1/14/26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6969B5-CA14-1346-9D8B-132027320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478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22714B4-A552-5D72-5F2B-DAF6EA4E9DCC}"/>
              </a:ext>
            </a:extLst>
          </p:cNvPr>
          <p:cNvSpPr txBox="1"/>
          <p:nvPr/>
        </p:nvSpPr>
        <p:spPr>
          <a:xfrm>
            <a:off x="1146810" y="3730948"/>
            <a:ext cx="710107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We’re </a:t>
            </a:r>
          </a:p>
          <a:p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heading to </a:t>
            </a:r>
          </a:p>
          <a:p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Vegas for </a:t>
            </a:r>
          </a:p>
          <a:p>
            <a:r>
              <a:rPr lang="en-US" sz="7200" b="1" dirty="0">
                <a:solidFill>
                  <a:srgbClr val="71C5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 Experience 2026 </a:t>
            </a:r>
          </a:p>
        </p:txBody>
      </p:sp>
    </p:spTree>
    <p:extLst>
      <p:ext uri="{BB962C8B-B14F-4D97-AF65-F5344CB8AC3E}">
        <p14:creationId xmlns:p14="http://schemas.microsoft.com/office/powerpoint/2010/main" val="771046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9C6C5A-53AE-F731-E1EE-E6E5E4597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59D69C1-372E-EF55-929D-9E317DF89DCF}"/>
              </a:ext>
            </a:extLst>
          </p:cNvPr>
          <p:cNvSpPr txBox="1"/>
          <p:nvPr/>
        </p:nvSpPr>
        <p:spPr>
          <a:xfrm>
            <a:off x="1123949" y="3581721"/>
            <a:ext cx="533267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Heading </a:t>
            </a:r>
          </a:p>
          <a:p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ICE Experience 2026?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96A7E3-3F42-642F-8C7D-BE583C4AA34A}"/>
              </a:ext>
            </a:extLst>
          </p:cNvPr>
          <p:cNvSpPr>
            <a:spLocks/>
          </p:cNvSpPr>
          <p:nvPr/>
        </p:nvSpPr>
        <p:spPr>
          <a:xfrm>
            <a:off x="8256494" y="3744572"/>
            <a:ext cx="4609114" cy="4609114"/>
          </a:xfrm>
          <a:prstGeom prst="rect">
            <a:avLst/>
          </a:prstGeom>
          <a:solidFill>
            <a:srgbClr val="71C5E8"/>
          </a:solidFill>
          <a:ln w="38100">
            <a:solidFill>
              <a:srgbClr val="71C5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Headshot Placeholder - Upside Installation">
            <a:extLst>
              <a:ext uri="{FF2B5EF4-FFF2-40B4-BE49-F238E27FC236}">
                <a16:creationId xmlns:a16="http://schemas.microsoft.com/office/drawing/2014/main" id="{A254A313-C55E-961F-5E77-7B9EC5A38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177" y="3814018"/>
            <a:ext cx="4468908" cy="446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257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D6B0AB-0E8A-B6A2-20E3-B4EF67C303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A989C6-2D7B-0CEA-6A3F-CA74FBEC09D0}"/>
              </a:ext>
            </a:extLst>
          </p:cNvPr>
          <p:cNvSpPr txBox="1"/>
          <p:nvPr/>
        </p:nvSpPr>
        <p:spPr>
          <a:xfrm>
            <a:off x="1123949" y="4051963"/>
            <a:ext cx="533267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Heading </a:t>
            </a:r>
          </a:p>
          <a:p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ICE Experience 2026?</a:t>
            </a:r>
          </a:p>
        </p:txBody>
      </p:sp>
    </p:spTree>
    <p:extLst>
      <p:ext uri="{BB962C8B-B14F-4D97-AF65-F5344CB8AC3E}">
        <p14:creationId xmlns:p14="http://schemas.microsoft.com/office/powerpoint/2010/main" val="346198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2401C6-148C-0F55-D545-FF67D00FE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2B653D-B77E-D618-B582-AC525CB998B4}"/>
              </a:ext>
            </a:extLst>
          </p:cNvPr>
          <p:cNvSpPr txBox="1"/>
          <p:nvPr/>
        </p:nvSpPr>
        <p:spPr>
          <a:xfrm>
            <a:off x="1123951" y="3431794"/>
            <a:ext cx="724535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Stop by booth &lt;#&gt; at ICE Experience 2026 </a:t>
            </a:r>
          </a:p>
          <a:p>
            <a:r>
              <a:rPr lang="en-US" sz="6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your chance to &lt;win exclusive offer&gt;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C8983A-2322-84F3-4349-8D376D9DD59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9802769"/>
            <a:ext cx="1123951" cy="267498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11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34F630-80EA-5492-E65C-B3F24360A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A9D207C-6FFF-2121-5AC7-BCD0B1C7E8C6}"/>
              </a:ext>
            </a:extLst>
          </p:cNvPr>
          <p:cNvSpPr txBox="1"/>
          <p:nvPr/>
        </p:nvSpPr>
        <p:spPr>
          <a:xfrm>
            <a:off x="1238250" y="9698105"/>
            <a:ext cx="58991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71C5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Innovation happens</a:t>
            </a:r>
          </a:p>
          <a:p>
            <a:r>
              <a:rPr lang="en-US" sz="6000" b="1" dirty="0">
                <a:solidFill>
                  <a:srgbClr val="71C5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60501E-D513-38AF-12C8-318862E20897}"/>
              </a:ext>
            </a:extLst>
          </p:cNvPr>
          <p:cNvSpPr txBox="1"/>
          <p:nvPr/>
        </p:nvSpPr>
        <p:spPr>
          <a:xfrm>
            <a:off x="1238251" y="3508559"/>
            <a:ext cx="589914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to everyone who visited booth &lt;#&gt; at ICE Experience 2026. </a:t>
            </a:r>
          </a:p>
        </p:txBody>
      </p:sp>
    </p:spTree>
    <p:extLst>
      <p:ext uri="{BB962C8B-B14F-4D97-AF65-F5344CB8AC3E}">
        <p14:creationId xmlns:p14="http://schemas.microsoft.com/office/powerpoint/2010/main" val="853961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07B348-5A4A-6332-9A50-BE55FCAEE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7DD7364-15C1-23FD-A86B-F0E79EC84395}"/>
              </a:ext>
            </a:extLst>
          </p:cNvPr>
          <p:cNvSpPr txBox="1"/>
          <p:nvPr/>
        </p:nvSpPr>
        <p:spPr>
          <a:xfrm>
            <a:off x="1110234" y="4171297"/>
            <a:ext cx="69547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excited </a:t>
            </a:r>
          </a:p>
          <a:p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 part of </a:t>
            </a:r>
            <a:r>
              <a:rPr lang="en-US" sz="7200" b="1" dirty="0">
                <a:solidFill>
                  <a:srgbClr val="71C5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 Experience 2026</a:t>
            </a:r>
          </a:p>
        </p:txBody>
      </p:sp>
    </p:spTree>
    <p:extLst>
      <p:ext uri="{BB962C8B-B14F-4D97-AF65-F5344CB8AC3E}">
        <p14:creationId xmlns:p14="http://schemas.microsoft.com/office/powerpoint/2010/main" val="2874383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68D912-5D52-799D-3340-E243C1BEED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F92424A-423B-DE16-3A2D-33428398B092}"/>
              </a:ext>
            </a:extLst>
          </p:cNvPr>
          <p:cNvSpPr txBox="1"/>
          <p:nvPr/>
        </p:nvSpPr>
        <p:spPr>
          <a:xfrm>
            <a:off x="1110234" y="4604294"/>
            <a:ext cx="69488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Attending </a:t>
            </a:r>
          </a:p>
          <a:p>
            <a:r>
              <a:rPr lang="en-US" sz="7200" b="1" dirty="0">
                <a:solidFill>
                  <a:srgbClr val="71C5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 Experience 2026? </a:t>
            </a:r>
          </a:p>
        </p:txBody>
      </p:sp>
    </p:spTree>
    <p:extLst>
      <p:ext uri="{BB962C8B-B14F-4D97-AF65-F5344CB8AC3E}">
        <p14:creationId xmlns:p14="http://schemas.microsoft.com/office/powerpoint/2010/main" val="2516616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465C5D-5F49-7777-C449-78FE7C12F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E0B504E-8D81-FB47-272C-A1BEBC693F79}"/>
              </a:ext>
            </a:extLst>
          </p:cNvPr>
          <p:cNvSpPr txBox="1"/>
          <p:nvPr/>
        </p:nvSpPr>
        <p:spPr>
          <a:xfrm>
            <a:off x="1091946" y="3690284"/>
            <a:ext cx="589915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Join us </a:t>
            </a:r>
          </a:p>
          <a:p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ICE Experience 2026 for &lt;sponsored activity&gt;</a:t>
            </a:r>
            <a:endParaRPr lang="en-US" sz="7200" b="1" dirty="0">
              <a:solidFill>
                <a:srgbClr val="71C5E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47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F6CE86-1496-201E-C604-8C3B3B5F0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472C8C8-D543-22EF-BCD2-AD3FACDD3E51}"/>
              </a:ext>
            </a:extLst>
          </p:cNvPr>
          <p:cNvSpPr txBox="1"/>
          <p:nvPr/>
        </p:nvSpPr>
        <p:spPr>
          <a:xfrm>
            <a:off x="1110234" y="3787662"/>
            <a:ext cx="561975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Innovation is at the heart of what we do.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68C6A51-AD3A-EBEF-E075-97DEC381A3F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256494" y="3787662"/>
            <a:ext cx="4566024" cy="4566024"/>
          </a:xfrm>
          <a:prstGeom prst="rect">
            <a:avLst/>
          </a:prstGeom>
          <a:solidFill>
            <a:srgbClr val="71C5E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602D3B-7F13-87AA-7E0F-0ED5A2E11B82}"/>
              </a:ext>
            </a:extLst>
          </p:cNvPr>
          <p:cNvSpPr txBox="1"/>
          <p:nvPr/>
        </p:nvSpPr>
        <p:spPr>
          <a:xfrm>
            <a:off x="8872631" y="4731846"/>
            <a:ext cx="33337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600" b="1" dirty="0">
                <a:latin typeface="Arial" panose="020B0604020202020204" pitchFamily="34" charset="0"/>
                <a:cs typeface="Arial" panose="020B0604020202020204" pitchFamily="34" charset="0"/>
              </a:rPr>
              <a:t>Stop by</a:t>
            </a:r>
          </a:p>
          <a:p>
            <a:pPr algn="ctr"/>
            <a:r>
              <a:rPr lang="en-US" sz="5600" b="1" dirty="0">
                <a:latin typeface="Arial" panose="020B0604020202020204" pitchFamily="34" charset="0"/>
                <a:cs typeface="Arial" panose="020B0604020202020204" pitchFamily="34" charset="0"/>
              </a:rPr>
              <a:t>Booth #00</a:t>
            </a:r>
          </a:p>
        </p:txBody>
      </p:sp>
    </p:spTree>
    <p:extLst>
      <p:ext uri="{BB962C8B-B14F-4D97-AF65-F5344CB8AC3E}">
        <p14:creationId xmlns:p14="http://schemas.microsoft.com/office/powerpoint/2010/main" val="3503655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460C1D-3EFD-C443-12D6-53EA7E684E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CFDD2D2-003F-6266-2C10-EE036E92A039}"/>
              </a:ext>
            </a:extLst>
          </p:cNvPr>
          <p:cNvSpPr txBox="1"/>
          <p:nvPr/>
        </p:nvSpPr>
        <p:spPr>
          <a:xfrm>
            <a:off x="1078761" y="3814018"/>
            <a:ext cx="577923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team is ready for Las Vegas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0BDDC7-C7DB-DD81-8276-A3AF1BB98D71}"/>
              </a:ext>
            </a:extLst>
          </p:cNvPr>
          <p:cNvSpPr>
            <a:spLocks/>
          </p:cNvSpPr>
          <p:nvPr/>
        </p:nvSpPr>
        <p:spPr>
          <a:xfrm>
            <a:off x="8256494" y="3744572"/>
            <a:ext cx="4609114" cy="4609114"/>
          </a:xfrm>
          <a:prstGeom prst="rect">
            <a:avLst/>
          </a:prstGeom>
          <a:solidFill>
            <a:srgbClr val="71C5E8"/>
          </a:solidFill>
          <a:ln w="38100">
            <a:solidFill>
              <a:srgbClr val="71C5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Headshot Placeholder - Upside Installation">
            <a:extLst>
              <a:ext uri="{FF2B5EF4-FFF2-40B4-BE49-F238E27FC236}">
                <a16:creationId xmlns:a16="http://schemas.microsoft.com/office/drawing/2014/main" id="{2697BF2F-30E9-47B8-9C8B-3F77137BC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177" y="3814018"/>
            <a:ext cx="4468908" cy="446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091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9BD981-5AE1-CCB3-B791-B454A54E3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B29A315-63E7-2523-3E46-2B2383F03F88}"/>
              </a:ext>
            </a:extLst>
          </p:cNvPr>
          <p:cNvSpPr txBox="1"/>
          <p:nvPr/>
        </p:nvSpPr>
        <p:spPr>
          <a:xfrm>
            <a:off x="1146810" y="3720704"/>
            <a:ext cx="692755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&lt;product/ solution name&gt; in action at ICE Experience 2026</a:t>
            </a:r>
          </a:p>
        </p:txBody>
      </p:sp>
    </p:spTree>
    <p:extLst>
      <p:ext uri="{BB962C8B-B14F-4D97-AF65-F5344CB8AC3E}">
        <p14:creationId xmlns:p14="http://schemas.microsoft.com/office/powerpoint/2010/main" val="851702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B8DA46-2007-E254-0129-2D7EE266B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91D72C7-60ED-FF9A-A115-A8204728BECD}"/>
              </a:ext>
            </a:extLst>
          </p:cNvPr>
          <p:cNvSpPr txBox="1"/>
          <p:nvPr/>
        </p:nvSpPr>
        <p:spPr>
          <a:xfrm>
            <a:off x="1091945" y="3442756"/>
            <a:ext cx="7241457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Vegas </a:t>
            </a:r>
          </a:p>
          <a:p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mortgage innovation</a:t>
            </a:r>
          </a:p>
          <a:p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meaningful connections </a:t>
            </a:r>
          </a:p>
          <a:p>
            <a:r>
              <a:rPr lang="en-US" sz="6600" b="1" dirty="0">
                <a:solidFill>
                  <a:srgbClr val="71C5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ICE Experience 2026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E5CE6B-28E5-586B-A75D-D874861E246B}"/>
              </a:ext>
            </a:extLst>
          </p:cNvPr>
          <p:cNvSpPr/>
          <p:nvPr/>
        </p:nvSpPr>
        <p:spPr>
          <a:xfrm>
            <a:off x="8888580" y="3787662"/>
            <a:ext cx="3974578" cy="3974578"/>
          </a:xfrm>
          <a:prstGeom prst="rect">
            <a:avLst/>
          </a:prstGeom>
          <a:solidFill>
            <a:srgbClr val="71C5E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65E14A-249D-BB9A-6635-6EA506170546}"/>
              </a:ext>
            </a:extLst>
          </p:cNvPr>
          <p:cNvSpPr txBox="1"/>
          <p:nvPr/>
        </p:nvSpPr>
        <p:spPr>
          <a:xfrm>
            <a:off x="9406057" y="4366086"/>
            <a:ext cx="29019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600" b="1" dirty="0">
                <a:latin typeface="Arial" panose="020B0604020202020204" pitchFamily="34" charset="0"/>
                <a:cs typeface="Arial" panose="020B0604020202020204" pitchFamily="34" charset="0"/>
              </a:rPr>
              <a:t>Stop by</a:t>
            </a:r>
          </a:p>
          <a:p>
            <a:pPr algn="ctr"/>
            <a:r>
              <a:rPr lang="en-US" sz="5600" b="1" dirty="0">
                <a:latin typeface="Arial" panose="020B0604020202020204" pitchFamily="34" charset="0"/>
                <a:cs typeface="Arial" panose="020B0604020202020204" pitchFamily="34" charset="0"/>
              </a:rPr>
              <a:t>Booth #00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94BBF0-F722-F32F-6507-68C2288E25F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0625327"/>
            <a:ext cx="2324100" cy="20714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675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695AD6-C59B-3785-2092-8E6C6D1E1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049D45E-F674-8212-8973-6715C3BEDEB1}"/>
              </a:ext>
            </a:extLst>
          </p:cNvPr>
          <p:cNvSpPr txBox="1"/>
          <p:nvPr/>
        </p:nvSpPr>
        <p:spPr>
          <a:xfrm>
            <a:off x="1123950" y="3808364"/>
            <a:ext cx="62293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Challenges with &lt;specific pain point:&gt;?</a:t>
            </a:r>
          </a:p>
        </p:txBody>
      </p:sp>
    </p:spTree>
    <p:extLst>
      <p:ext uri="{BB962C8B-B14F-4D97-AF65-F5344CB8AC3E}">
        <p14:creationId xmlns:p14="http://schemas.microsoft.com/office/powerpoint/2010/main" val="1412104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1722</TotalTime>
  <Words>140</Words>
  <Application>Microsoft Macintosh PowerPoint</Application>
  <PresentationFormat>Custom</PresentationFormat>
  <Paragraphs>31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Holloway, Martin</dc:creator>
  <cp:lastModifiedBy>Taylor Stephens</cp:lastModifiedBy>
  <cp:revision>4</cp:revision>
  <dcterms:created xsi:type="dcterms:W3CDTF">2025-12-08T16:39:20Z</dcterms:created>
  <dcterms:modified xsi:type="dcterms:W3CDTF">2026-01-14T16:22:18Z</dcterms:modified>
</cp:coreProperties>
</file>